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14" r:id="rId2"/>
    <p:sldId id="2915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32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98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7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  <p:extLst>
      <p:ext uri="{BB962C8B-B14F-4D97-AF65-F5344CB8AC3E}">
        <p14:creationId xmlns:p14="http://schemas.microsoft.com/office/powerpoint/2010/main" val="37376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2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98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5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0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60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635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26895155"/>
              </p:ext>
            </p:extLst>
          </p:nvPr>
        </p:nvGraphicFramePr>
        <p:xfrm>
          <a:off x="223024" y="959556"/>
          <a:ext cx="11697631" cy="5225202"/>
        </p:xfrm>
        <a:graphic>
          <a:graphicData uri="http://schemas.openxmlformats.org/drawingml/2006/table">
            <a:tbl>
              <a:tblPr firstCol="1" bandCol="1"/>
              <a:tblGrid>
                <a:gridCol w="998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3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3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465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412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产品分类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产品名称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产品特点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专利数量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规格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功能方向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33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益生菌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（核心）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宝宝菌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中国母乳来源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rowSpan="12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缓解便秘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缓解腹泻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IBS、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调节肠道菌群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促进规律排便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预防肠道损伤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蛋白吸收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护胃清幽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体重管理、控制纤体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改善肥胖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调节血糖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改善代谢综合征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糖代谢调节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解酒护肝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减轻酒精性肝损伤、降尿酸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缓解湿疹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成人过敏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儿童过敏、改善病毒性肺炎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卵巢健康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改善妇科疾病、阴道炎症、改善妊娠糖尿病、生殖健康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婴童健康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刨腹产儿童菌群调节、婴幼儿免疫健康、生长发育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助眠舒压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缓解焦虑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ADHD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、缓解帕金森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脑肠轴健康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改善口腔菌群、改善口臭、改善牙龈炎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62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女王菌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97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凝结魏茨曼氏菌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耐热菌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66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长寿菌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10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嗜黏蛋白阿克曼氏菌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Akk11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瘦子菌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706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益生菌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449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骨骼菌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老酸奶来源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29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舒压菌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182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润肠菌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13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79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密护菌，奶酪来源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313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轻享菌，奶豆腐来源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菌株介绍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7C8B93-F11F-FF73-0D1D-272B9E1C50D5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27210791"/>
              </p:ext>
            </p:extLst>
          </p:nvPr>
        </p:nvGraphicFramePr>
        <p:xfrm>
          <a:off x="223024" y="959556"/>
          <a:ext cx="11697631" cy="5225202"/>
        </p:xfrm>
        <a:graphic>
          <a:graphicData uri="http://schemas.openxmlformats.org/drawingml/2006/table">
            <a:tbl>
              <a:tblPr firstCol="1" bandCol="1"/>
              <a:tblGrid>
                <a:gridCol w="998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3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3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465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412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Product Category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Highlights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Clinical Studies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Patents</a:t>
                      </a:r>
                      <a:endParaRPr lang="zh-CN" altLang="en-US" sz="1600" b="1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Specification (CFU)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Supported Application Areas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33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</a:t>
                      </a: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core</a:t>
                      </a:r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animalis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lactis BLa80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Infant strain, sourced from Chinese human breast milk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rowSpan="12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Gastrointestinal Health: Constipation &amp; diarrhea relief, IBS support, gut microbiota modulation, bowel regularity, intestinal protection, protein absorption, gastric &amp; H. pylori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Metabolic Health: Weight management, obesity support, blood glucose regulation, metabolic syndrome support, alcohol metabolism &amp; liver support, uric acid reduction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Immune Health: Eczema relief, adult &amp; pediatric allergy support, viral respiratory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Women's Health: Ovarian health, gynecological balance, vaginal health, gestational diabetes support, reproductive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 Infant &amp; Child Health: Gut microbiota support for C-section infants, immune development, growth &amp; development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Emotional &amp; Cognitive Health: Sleep &amp; stress support, anxiety relief, ADHD support, Parkinson’s-related gut–brain axis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Oral Health: Oral microbiota balance, halitosis relief, gingival health support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62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rhamnosus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LRa05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Premium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97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Weizmannia coagulans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BC99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Heat‑resistant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66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longum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longum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BL21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Longevity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10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Akkermansia muciniphila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Metabolic health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706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acidophilus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Immune-support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449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paracasei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Bone health strain, traditional yogurt-derived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29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breve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BBr60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Stress‑relief strain, healthy infant gut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182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Pediococcus acidilactici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PA53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Bowel‑regulating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13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Lactiplantibacillus plantarum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Lp05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Gastric‑protective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79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</a:t>
                      </a:r>
                      <a:r>
                        <a:rPr lang="en-US" sz="11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curvatus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LCr86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Intimate care strain, cheese-derived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313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Limosilactobacillus reuteri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Light wellness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ECA8FAC-F121-8838-1589-F1DBEEBF6F1B}"/>
              </a:ext>
            </a:extLst>
          </p:cNvPr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Strains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lang="en-US" altLang="zh-CN" sz="2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I</a:t>
            </a:r>
            <a:r>
              <a:rPr kumimoji="0" lang="en-US" altLang="zh-CN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ntroduction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14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749</Words>
  <Application>Microsoft Macintosh PowerPoint</Application>
  <PresentationFormat>宽屏</PresentationFormat>
  <Paragraphs>171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黑体</vt:lpstr>
      <vt:lpstr>Arial</vt:lpstr>
      <vt:lpstr>Calibri</vt:lpstr>
      <vt:lpstr>1_Office 主题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dong</dc:creator>
  <cp:lastModifiedBy>yao dong</cp:lastModifiedBy>
  <cp:revision>3</cp:revision>
  <dcterms:created xsi:type="dcterms:W3CDTF">2026-01-31T14:14:42Z</dcterms:created>
  <dcterms:modified xsi:type="dcterms:W3CDTF">2026-02-01T04:09:04Z</dcterms:modified>
</cp:coreProperties>
</file>

<file path=docProps/thumbnail.jpeg>
</file>